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1" d="100"/>
          <a:sy n="41" d="100"/>
        </p:scale>
        <p:origin x="-326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19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994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933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221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884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579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794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337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741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31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830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7524D-5633-43CE-B373-BF374FAA6110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0793C-C63D-4794-BB2E-982AC8F599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78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4456091" y="2768958"/>
            <a:ext cx="1352282" cy="7920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/>
              <a:t>Franská ríša</a:t>
            </a:r>
            <a:endParaRPr lang="sk-SK" sz="1400" dirty="0"/>
          </a:p>
        </p:txBody>
      </p:sp>
      <p:cxnSp>
        <p:nvCxnSpPr>
          <p:cNvPr id="7" name="Rovná spojovacia šípka 6"/>
          <p:cNvCxnSpPr/>
          <p:nvPr/>
        </p:nvCxnSpPr>
        <p:spPr>
          <a:xfrm flipV="1">
            <a:off x="5708560" y="2640169"/>
            <a:ext cx="267237" cy="370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ál 7"/>
          <p:cNvSpPr/>
          <p:nvPr/>
        </p:nvSpPr>
        <p:spPr>
          <a:xfrm>
            <a:off x="5492841" y="2192228"/>
            <a:ext cx="1886753" cy="44794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err="1" smtClean="0"/>
              <a:t>Včasnostredoveký</a:t>
            </a:r>
            <a:r>
              <a:rPr lang="sk-SK" sz="1200" dirty="0" smtClean="0"/>
              <a:t> štát</a:t>
            </a:r>
            <a:endParaRPr lang="sk-SK" sz="1200" dirty="0"/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5570113" y="3251916"/>
            <a:ext cx="1049629" cy="5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6619742" y="3049073"/>
            <a:ext cx="1352282" cy="51193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Vznik 5.stor</a:t>
            </a:r>
            <a:r>
              <a:rPr lang="sk-SK" sz="1400" dirty="0" smtClean="0"/>
              <a:t>.</a:t>
            </a:r>
            <a:endParaRPr lang="sk-SK" sz="1400" dirty="0"/>
          </a:p>
        </p:txBody>
      </p:sp>
      <p:sp>
        <p:nvSpPr>
          <p:cNvPr id="13" name="Ovál 12"/>
          <p:cNvSpPr/>
          <p:nvPr/>
        </p:nvSpPr>
        <p:spPr>
          <a:xfrm>
            <a:off x="4114800" y="241685"/>
            <a:ext cx="1455313" cy="85000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Karol Veľký(768-814</a:t>
            </a:r>
            <a:r>
              <a:rPr lang="sk-SK" sz="1400" dirty="0" smtClean="0"/>
              <a:t>)</a:t>
            </a:r>
            <a:endParaRPr lang="sk-SK" sz="1400" dirty="0"/>
          </a:p>
        </p:txBody>
      </p:sp>
      <p:cxnSp>
        <p:nvCxnSpPr>
          <p:cNvPr id="15" name="Rovná spojovacia šípka 14"/>
          <p:cNvCxnSpPr>
            <a:stCxn id="2" idx="0"/>
          </p:cNvCxnSpPr>
          <p:nvPr/>
        </p:nvCxnSpPr>
        <p:spPr>
          <a:xfrm flipH="1" flipV="1">
            <a:off x="5108462" y="944991"/>
            <a:ext cx="23770" cy="1823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ál 15"/>
          <p:cNvSpPr/>
          <p:nvPr/>
        </p:nvSpPr>
        <p:spPr>
          <a:xfrm>
            <a:off x="8735097" y="757441"/>
            <a:ext cx="1332963" cy="81459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Od r.800 titul rímskeho cisára</a:t>
            </a:r>
            <a:endParaRPr lang="sk-SK" sz="1200" dirty="0"/>
          </a:p>
        </p:txBody>
      </p:sp>
      <p:cxnSp>
        <p:nvCxnSpPr>
          <p:cNvPr id="18" name="Rovná spojovacia šípka 17"/>
          <p:cNvCxnSpPr>
            <a:stCxn id="13" idx="7"/>
          </p:cNvCxnSpPr>
          <p:nvPr/>
        </p:nvCxnSpPr>
        <p:spPr>
          <a:xfrm>
            <a:off x="5356987" y="366166"/>
            <a:ext cx="1848741" cy="51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7205728" y="252601"/>
            <a:ext cx="1880315" cy="44648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Najvýznamnejší panovník</a:t>
            </a:r>
            <a:endParaRPr lang="sk-SK" sz="1200" dirty="0"/>
          </a:p>
        </p:txBody>
      </p:sp>
      <p:sp>
        <p:nvSpPr>
          <p:cNvPr id="24" name="Ovál 23"/>
          <p:cNvSpPr/>
          <p:nvPr/>
        </p:nvSpPr>
        <p:spPr>
          <a:xfrm>
            <a:off x="6379872" y="1126203"/>
            <a:ext cx="1951150" cy="7471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Súdna reforma-kodifikovala vývoj feudalizmu</a:t>
            </a:r>
            <a:endParaRPr lang="sk-SK" sz="1200" dirty="0"/>
          </a:p>
        </p:txBody>
      </p:sp>
      <p:cxnSp>
        <p:nvCxnSpPr>
          <p:cNvPr id="28" name="Rovná spojovacia šípka 27"/>
          <p:cNvCxnSpPr/>
          <p:nvPr/>
        </p:nvCxnSpPr>
        <p:spPr>
          <a:xfrm>
            <a:off x="5808373" y="3280893"/>
            <a:ext cx="669700" cy="415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6334923" y="3614939"/>
            <a:ext cx="1044671" cy="42902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Zánik 843</a:t>
            </a:r>
            <a:endParaRPr lang="sk-SK" sz="1200" dirty="0"/>
          </a:p>
        </p:txBody>
      </p:sp>
      <p:cxnSp>
        <p:nvCxnSpPr>
          <p:cNvPr id="41" name="Rovná spojovacia šípka 40"/>
          <p:cNvCxnSpPr/>
          <p:nvPr/>
        </p:nvCxnSpPr>
        <p:spPr>
          <a:xfrm>
            <a:off x="5428886" y="946402"/>
            <a:ext cx="914398" cy="553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ovná spojovacia šípka 42"/>
          <p:cNvCxnSpPr>
            <a:stCxn id="13" idx="6"/>
          </p:cNvCxnSpPr>
          <p:nvPr/>
        </p:nvCxnSpPr>
        <p:spPr>
          <a:xfrm>
            <a:off x="5570113" y="666689"/>
            <a:ext cx="3155322" cy="382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ovná spojovacia šípka 46"/>
          <p:cNvCxnSpPr/>
          <p:nvPr/>
        </p:nvCxnSpPr>
        <p:spPr>
          <a:xfrm flipV="1">
            <a:off x="7611414" y="2416198"/>
            <a:ext cx="746975" cy="63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ál 47"/>
          <p:cNvSpPr/>
          <p:nvPr/>
        </p:nvSpPr>
        <p:spPr>
          <a:xfrm>
            <a:off x="8358388" y="2095436"/>
            <a:ext cx="1287888" cy="54231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Zakladateľ </a:t>
            </a:r>
            <a:r>
              <a:rPr lang="sk-SK" sz="1200" dirty="0" err="1" smtClean="0"/>
              <a:t>Chlodovik</a:t>
            </a:r>
            <a:r>
              <a:rPr lang="sk-SK" sz="1200" dirty="0" smtClean="0"/>
              <a:t> I.</a:t>
            </a:r>
            <a:endParaRPr lang="sk-SK" sz="1200" dirty="0"/>
          </a:p>
        </p:txBody>
      </p:sp>
      <p:cxnSp>
        <p:nvCxnSpPr>
          <p:cNvPr id="52" name="Rovná spojovacia šípka 51"/>
          <p:cNvCxnSpPr>
            <a:stCxn id="48" idx="7"/>
          </p:cNvCxnSpPr>
          <p:nvPr/>
        </p:nvCxnSpPr>
        <p:spPr>
          <a:xfrm flipV="1">
            <a:off x="9457669" y="1856974"/>
            <a:ext cx="497700" cy="317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ál 52"/>
          <p:cNvSpPr/>
          <p:nvPr/>
        </p:nvSpPr>
        <p:spPr>
          <a:xfrm>
            <a:off x="9878097" y="1515988"/>
            <a:ext cx="1033529" cy="4407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460-511</a:t>
            </a:r>
            <a:endParaRPr lang="sk-SK" sz="1200" dirty="0"/>
          </a:p>
        </p:txBody>
      </p:sp>
      <p:cxnSp>
        <p:nvCxnSpPr>
          <p:cNvPr id="55" name="Rovná spojovacia šípka 54"/>
          <p:cNvCxnSpPr>
            <a:stCxn id="48" idx="6"/>
          </p:cNvCxnSpPr>
          <p:nvPr/>
        </p:nvCxnSpPr>
        <p:spPr>
          <a:xfrm>
            <a:off x="9646276" y="2366593"/>
            <a:ext cx="6954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ál 55"/>
          <p:cNvSpPr/>
          <p:nvPr/>
        </p:nvSpPr>
        <p:spPr>
          <a:xfrm>
            <a:off x="10341735" y="2082188"/>
            <a:ext cx="1543854" cy="650447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Po smrti si moc rozdelili synovia</a:t>
            </a:r>
            <a:endParaRPr lang="sk-SK" sz="1200" dirty="0"/>
          </a:p>
        </p:txBody>
      </p:sp>
      <p:sp>
        <p:nvSpPr>
          <p:cNvPr id="57" name="Ovál 56"/>
          <p:cNvSpPr/>
          <p:nvPr/>
        </p:nvSpPr>
        <p:spPr>
          <a:xfrm>
            <a:off x="9955369" y="2928334"/>
            <a:ext cx="1365160" cy="6471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498 kresťanský krst</a:t>
            </a:r>
            <a:endParaRPr lang="sk-SK" sz="1200" dirty="0"/>
          </a:p>
        </p:txBody>
      </p:sp>
      <p:cxnSp>
        <p:nvCxnSpPr>
          <p:cNvPr id="59" name="Rovná spojovacia šípka 58"/>
          <p:cNvCxnSpPr/>
          <p:nvPr/>
        </p:nvCxnSpPr>
        <p:spPr>
          <a:xfrm>
            <a:off x="9578662" y="2496725"/>
            <a:ext cx="605307" cy="482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ovná spojovacia šípka 61"/>
          <p:cNvCxnSpPr/>
          <p:nvPr/>
        </p:nvCxnSpPr>
        <p:spPr>
          <a:xfrm>
            <a:off x="9174586" y="2657069"/>
            <a:ext cx="763072" cy="114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ál 62"/>
          <p:cNvSpPr/>
          <p:nvPr/>
        </p:nvSpPr>
        <p:spPr>
          <a:xfrm>
            <a:off x="9646276" y="3712185"/>
            <a:ext cx="1644201" cy="66356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Z rodu </a:t>
            </a:r>
            <a:r>
              <a:rPr lang="sk-SK" sz="1200" dirty="0" err="1" smtClean="0"/>
              <a:t>Merovejovcov</a:t>
            </a:r>
            <a:endParaRPr lang="sk-SK" sz="1200" dirty="0"/>
          </a:p>
        </p:txBody>
      </p:sp>
      <p:sp>
        <p:nvSpPr>
          <p:cNvPr id="64" name="Ovál 63"/>
          <p:cNvSpPr/>
          <p:nvPr/>
        </p:nvSpPr>
        <p:spPr>
          <a:xfrm>
            <a:off x="7740198" y="3929575"/>
            <a:ext cx="1828801" cy="124925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Po obsadení </a:t>
            </a:r>
            <a:r>
              <a:rPr lang="sk-SK" sz="1200" dirty="0" err="1" smtClean="0"/>
              <a:t>r.provincie</a:t>
            </a:r>
            <a:r>
              <a:rPr lang="sk-SK" sz="1200" dirty="0" smtClean="0"/>
              <a:t> Galie germánskym kmeňom </a:t>
            </a:r>
            <a:r>
              <a:rPr lang="sk-SK" sz="1200" dirty="0" err="1" smtClean="0"/>
              <a:t>salitických</a:t>
            </a:r>
            <a:r>
              <a:rPr lang="sk-SK" sz="1200" dirty="0" smtClean="0"/>
              <a:t> Frankov</a:t>
            </a:r>
            <a:endParaRPr lang="sk-SK" sz="1200" dirty="0"/>
          </a:p>
        </p:txBody>
      </p:sp>
      <p:cxnSp>
        <p:nvCxnSpPr>
          <p:cNvPr id="66" name="Rovná spojovacia šípka 65"/>
          <p:cNvCxnSpPr/>
          <p:nvPr/>
        </p:nvCxnSpPr>
        <p:spPr>
          <a:xfrm>
            <a:off x="7901998" y="3417640"/>
            <a:ext cx="386364" cy="528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ovná spojovacia šípka 67"/>
          <p:cNvCxnSpPr/>
          <p:nvPr/>
        </p:nvCxnSpPr>
        <p:spPr>
          <a:xfrm>
            <a:off x="5479960" y="3525590"/>
            <a:ext cx="457199" cy="1036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ál 68"/>
          <p:cNvSpPr/>
          <p:nvPr/>
        </p:nvSpPr>
        <p:spPr>
          <a:xfrm>
            <a:off x="5842178" y="4340892"/>
            <a:ext cx="1622738" cy="83793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Pochádza doklad o Samovej ríši</a:t>
            </a:r>
            <a:endParaRPr lang="sk-SK" sz="1200" dirty="0"/>
          </a:p>
        </p:txBody>
      </p:sp>
      <p:cxnSp>
        <p:nvCxnSpPr>
          <p:cNvPr id="73" name="Rovná spojovacia šípka 72"/>
          <p:cNvCxnSpPr>
            <a:stCxn id="2" idx="4"/>
          </p:cNvCxnSpPr>
          <p:nvPr/>
        </p:nvCxnSpPr>
        <p:spPr>
          <a:xfrm>
            <a:off x="5132232" y="3561009"/>
            <a:ext cx="96591" cy="1951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ál 73"/>
          <p:cNvSpPr/>
          <p:nvPr/>
        </p:nvSpPr>
        <p:spPr>
          <a:xfrm>
            <a:off x="4279006" y="5555256"/>
            <a:ext cx="1899634" cy="6310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687- majordóm </a:t>
            </a:r>
            <a:r>
              <a:rPr lang="sk-SK" sz="1200" dirty="0" err="1" smtClean="0"/>
              <a:t>Austrázie</a:t>
            </a:r>
            <a:r>
              <a:rPr lang="sk-SK" sz="1200" dirty="0" smtClean="0"/>
              <a:t> </a:t>
            </a:r>
            <a:r>
              <a:rPr lang="sk-SK" sz="1200" dirty="0" err="1" smtClean="0"/>
              <a:t>Pipin</a:t>
            </a:r>
            <a:r>
              <a:rPr lang="sk-SK" sz="1200" dirty="0" smtClean="0"/>
              <a:t> II.</a:t>
            </a:r>
          </a:p>
          <a:p>
            <a:pPr algn="ctr"/>
            <a:endParaRPr lang="sk-SK" sz="1200" dirty="0"/>
          </a:p>
        </p:txBody>
      </p:sp>
      <p:cxnSp>
        <p:nvCxnSpPr>
          <p:cNvPr id="76" name="Rovná spojovacia šípka 75"/>
          <p:cNvCxnSpPr>
            <a:stCxn id="74" idx="6"/>
          </p:cNvCxnSpPr>
          <p:nvPr/>
        </p:nvCxnSpPr>
        <p:spPr>
          <a:xfrm flipV="1">
            <a:off x="6178640" y="5870788"/>
            <a:ext cx="156155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ál 76"/>
          <p:cNvSpPr/>
          <p:nvPr/>
        </p:nvSpPr>
        <p:spPr>
          <a:xfrm>
            <a:off x="7740198" y="5661601"/>
            <a:ext cx="1499580" cy="4812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Zjednotenie ríše</a:t>
            </a:r>
            <a:endParaRPr lang="sk-SK" sz="1200" dirty="0"/>
          </a:p>
        </p:txBody>
      </p:sp>
      <p:cxnSp>
        <p:nvCxnSpPr>
          <p:cNvPr id="79" name="Rovná spojovacia šípka 78"/>
          <p:cNvCxnSpPr/>
          <p:nvPr/>
        </p:nvCxnSpPr>
        <p:spPr>
          <a:xfrm flipH="1" flipV="1">
            <a:off x="3777111" y="2120177"/>
            <a:ext cx="859662" cy="799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ál 79"/>
          <p:cNvSpPr/>
          <p:nvPr/>
        </p:nvSpPr>
        <p:spPr>
          <a:xfrm>
            <a:off x="2356169" y="1491060"/>
            <a:ext cx="1699634" cy="70116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err="1" smtClean="0"/>
              <a:t>Majordom</a:t>
            </a:r>
            <a:r>
              <a:rPr lang="sk-SK" sz="1200" dirty="0" smtClean="0"/>
              <a:t> Karol Veľký(714-741)</a:t>
            </a:r>
            <a:endParaRPr lang="sk-SK" sz="1200" dirty="0"/>
          </a:p>
        </p:txBody>
      </p:sp>
      <p:cxnSp>
        <p:nvCxnSpPr>
          <p:cNvPr id="82" name="Rovná spojovacia šípka 81"/>
          <p:cNvCxnSpPr>
            <a:stCxn id="80" idx="0"/>
          </p:cNvCxnSpPr>
          <p:nvPr/>
        </p:nvCxnSpPr>
        <p:spPr>
          <a:xfrm flipH="1" flipV="1">
            <a:off x="3200783" y="931709"/>
            <a:ext cx="5203" cy="559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ál 82"/>
          <p:cNvSpPr/>
          <p:nvPr/>
        </p:nvSpPr>
        <p:spPr>
          <a:xfrm>
            <a:off x="2477575" y="458569"/>
            <a:ext cx="1574442" cy="42500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Porazil moslimov</a:t>
            </a:r>
            <a:endParaRPr lang="sk-SK" sz="1200" dirty="0"/>
          </a:p>
        </p:txBody>
      </p:sp>
      <p:cxnSp>
        <p:nvCxnSpPr>
          <p:cNvPr id="85" name="Rovná spojovacia šípka 84"/>
          <p:cNvCxnSpPr/>
          <p:nvPr/>
        </p:nvCxnSpPr>
        <p:spPr>
          <a:xfrm flipH="1">
            <a:off x="1847175" y="671070"/>
            <a:ext cx="630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ál 85"/>
          <p:cNvSpPr/>
          <p:nvPr/>
        </p:nvSpPr>
        <p:spPr>
          <a:xfrm>
            <a:off x="246620" y="427034"/>
            <a:ext cx="1609862" cy="48807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Bitka medzi </a:t>
            </a:r>
            <a:r>
              <a:rPr lang="sk-SK" sz="1200" dirty="0" err="1" smtClean="0"/>
              <a:t>Politiers.Atours</a:t>
            </a:r>
            <a:endParaRPr lang="sk-SK" sz="1200" dirty="0"/>
          </a:p>
        </p:txBody>
      </p:sp>
      <p:cxnSp>
        <p:nvCxnSpPr>
          <p:cNvPr id="88" name="Rovná spojovacia šípka 87"/>
          <p:cNvCxnSpPr/>
          <p:nvPr/>
        </p:nvCxnSpPr>
        <p:spPr>
          <a:xfrm flipH="1">
            <a:off x="1981264" y="1760596"/>
            <a:ext cx="362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ál 88"/>
          <p:cNvSpPr/>
          <p:nvPr/>
        </p:nvSpPr>
        <p:spPr>
          <a:xfrm>
            <a:off x="498538" y="1404513"/>
            <a:ext cx="1474676" cy="79456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err="1" smtClean="0"/>
              <a:t>Pipin</a:t>
            </a:r>
            <a:r>
              <a:rPr lang="sk-SK" sz="1200" dirty="0" smtClean="0"/>
              <a:t> III.-syn </a:t>
            </a:r>
            <a:r>
              <a:rPr lang="sk-SK" sz="1200" dirty="0" err="1" smtClean="0"/>
              <a:t>Mladší,Krátky</a:t>
            </a:r>
            <a:endParaRPr lang="sk-SK" sz="1200" dirty="0"/>
          </a:p>
        </p:txBody>
      </p:sp>
      <p:cxnSp>
        <p:nvCxnSpPr>
          <p:cNvPr id="91" name="Rovná spojovacia šípka 90"/>
          <p:cNvCxnSpPr/>
          <p:nvPr/>
        </p:nvCxnSpPr>
        <p:spPr>
          <a:xfrm>
            <a:off x="908360" y="2192228"/>
            <a:ext cx="0" cy="464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ál 91"/>
          <p:cNvSpPr/>
          <p:nvPr/>
        </p:nvSpPr>
        <p:spPr>
          <a:xfrm>
            <a:off x="246620" y="2657069"/>
            <a:ext cx="1609862" cy="57049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List pápežovi </a:t>
            </a:r>
            <a:r>
              <a:rPr lang="sk-SK" sz="1200" dirty="0" err="1" smtClean="0"/>
              <a:t>Zachariášovi</a:t>
            </a:r>
            <a:endParaRPr lang="sk-SK" sz="1200" dirty="0"/>
          </a:p>
        </p:txBody>
      </p:sp>
      <p:sp>
        <p:nvSpPr>
          <p:cNvPr id="95" name="Ovál 94"/>
          <p:cNvSpPr/>
          <p:nvPr/>
        </p:nvSpPr>
        <p:spPr>
          <a:xfrm>
            <a:off x="1641344" y="3032653"/>
            <a:ext cx="1867038" cy="9750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Smrť Karolovho syna a nástupcu Pobožného</a:t>
            </a:r>
            <a:endParaRPr lang="sk-SK" sz="1200" dirty="0"/>
          </a:p>
        </p:txBody>
      </p:sp>
      <p:cxnSp>
        <p:nvCxnSpPr>
          <p:cNvPr id="97" name="Rovná spojovacia šípka 96"/>
          <p:cNvCxnSpPr>
            <a:stCxn id="95" idx="3"/>
          </p:cNvCxnSpPr>
          <p:nvPr/>
        </p:nvCxnSpPr>
        <p:spPr>
          <a:xfrm flipH="1">
            <a:off x="1464039" y="3864871"/>
            <a:ext cx="450726" cy="522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ál 97"/>
          <p:cNvSpPr/>
          <p:nvPr/>
        </p:nvSpPr>
        <p:spPr>
          <a:xfrm>
            <a:off x="105914" y="4352245"/>
            <a:ext cx="1891274" cy="99167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Franská ríša sa rozdelila </a:t>
            </a:r>
            <a:r>
              <a:rPr lang="sk-SK" sz="1200" dirty="0" err="1" smtClean="0"/>
              <a:t>verdunskou</a:t>
            </a:r>
            <a:r>
              <a:rPr lang="sk-SK" sz="1200" dirty="0" smtClean="0"/>
              <a:t> zmluvou(843)</a:t>
            </a:r>
            <a:endParaRPr lang="sk-SK" sz="1200" dirty="0"/>
          </a:p>
        </p:txBody>
      </p:sp>
      <p:cxnSp>
        <p:nvCxnSpPr>
          <p:cNvPr id="100" name="Rovná spojovacia šípka 99"/>
          <p:cNvCxnSpPr>
            <a:stCxn id="2" idx="2"/>
          </p:cNvCxnSpPr>
          <p:nvPr/>
        </p:nvCxnSpPr>
        <p:spPr>
          <a:xfrm flipH="1" flipV="1">
            <a:off x="3264796" y="3164983"/>
            <a:ext cx="11912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ovná spojovacia šípka 101"/>
          <p:cNvCxnSpPr>
            <a:stCxn id="98" idx="6"/>
          </p:cNvCxnSpPr>
          <p:nvPr/>
        </p:nvCxnSpPr>
        <p:spPr>
          <a:xfrm flipV="1">
            <a:off x="1997188" y="4824414"/>
            <a:ext cx="932713" cy="23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ovná spojovacia šípka 103"/>
          <p:cNvCxnSpPr>
            <a:stCxn id="98" idx="5"/>
          </p:cNvCxnSpPr>
          <p:nvPr/>
        </p:nvCxnSpPr>
        <p:spPr>
          <a:xfrm>
            <a:off x="1720217" y="5198691"/>
            <a:ext cx="757358" cy="489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ovná spojovacia šípka 105"/>
          <p:cNvCxnSpPr/>
          <p:nvPr/>
        </p:nvCxnSpPr>
        <p:spPr>
          <a:xfrm>
            <a:off x="908360" y="5343918"/>
            <a:ext cx="0" cy="670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ál 106"/>
          <p:cNvSpPr/>
          <p:nvPr/>
        </p:nvSpPr>
        <p:spPr>
          <a:xfrm>
            <a:off x="2943640" y="4520833"/>
            <a:ext cx="1331346" cy="65449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Talianske kráľovstvo</a:t>
            </a:r>
            <a:endParaRPr lang="sk-SK" sz="1200" dirty="0"/>
          </a:p>
        </p:txBody>
      </p:sp>
      <p:sp>
        <p:nvSpPr>
          <p:cNvPr id="108" name="Ovál 107"/>
          <p:cNvSpPr/>
          <p:nvPr/>
        </p:nvSpPr>
        <p:spPr>
          <a:xfrm>
            <a:off x="2421685" y="5512158"/>
            <a:ext cx="1704143" cy="631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err="1" smtClean="0"/>
              <a:t>Východofranská</a:t>
            </a:r>
            <a:endParaRPr lang="sk-SK" sz="1200" dirty="0"/>
          </a:p>
        </p:txBody>
      </p:sp>
      <p:sp>
        <p:nvSpPr>
          <p:cNvPr id="109" name="Ovál 108"/>
          <p:cNvSpPr/>
          <p:nvPr/>
        </p:nvSpPr>
        <p:spPr>
          <a:xfrm>
            <a:off x="376897" y="5970785"/>
            <a:ext cx="1891610" cy="49781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err="1" smtClean="0"/>
              <a:t>Západofranská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211428662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95</Words>
  <Application>Microsoft Office PowerPoint</Application>
  <PresentationFormat>Vlastná</PresentationFormat>
  <Paragraphs>27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Používateľ systému Windows</dc:creator>
  <cp:lastModifiedBy>Uzivatel</cp:lastModifiedBy>
  <cp:revision>9</cp:revision>
  <dcterms:created xsi:type="dcterms:W3CDTF">2018-06-12T18:25:44Z</dcterms:created>
  <dcterms:modified xsi:type="dcterms:W3CDTF">2018-06-28T05:41:18Z</dcterms:modified>
</cp:coreProperties>
</file>